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17" r:id="rId3"/>
    <p:sldId id="305" r:id="rId4"/>
    <p:sldId id="301" r:id="rId5"/>
    <p:sldId id="299" r:id="rId6"/>
    <p:sldId id="302" r:id="rId7"/>
    <p:sldId id="318" r:id="rId8"/>
    <p:sldId id="320" r:id="rId9"/>
    <p:sldId id="319" r:id="rId10"/>
    <p:sldId id="312" r:id="rId11"/>
    <p:sldId id="323" r:id="rId12"/>
    <p:sldId id="303" r:id="rId13"/>
    <p:sldId id="292" r:id="rId14"/>
    <p:sldId id="322" r:id="rId15"/>
    <p:sldId id="257" r:id="rId16"/>
    <p:sldId id="321" r:id="rId17"/>
    <p:sldId id="304" r:id="rId18"/>
    <p:sldId id="291" r:id="rId19"/>
    <p:sldId id="31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114" d="100"/>
          <a:sy n="114" d="100"/>
        </p:scale>
        <p:origin x="42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44942">
              <a:srgbClr val="00B0F0"/>
            </a:gs>
            <a:gs pos="23000">
              <a:srgbClr val="00B0F0"/>
            </a:gs>
            <a:gs pos="69000">
              <a:srgbClr val="00B0F0"/>
            </a:gs>
            <a:gs pos="97000">
              <a:srgbClr val="00B0F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14EF80E9-3966-0EBB-2D37-BF07237C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17" y="1286244"/>
            <a:ext cx="8459974" cy="54989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7971" y="4219427"/>
            <a:ext cx="6696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+mj-ea"/>
                <a:ea typeface="+mj-ea"/>
              </a:rPr>
              <a:t>그거 그렇게 먹는 거 아닌데</a:t>
            </a:r>
            <a:r>
              <a:rPr lang="en-US" altLang="ko-KR" sz="4000" b="1" spc="-150" dirty="0">
                <a:solidFill>
                  <a:schemeClr val="bg1"/>
                </a:solidFill>
                <a:latin typeface="+mj-ea"/>
                <a:ea typeface="+mj-ea"/>
              </a:rPr>
              <a:t>…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0A47008-FC2C-903C-47E2-E76D753C62C9}"/>
              </a:ext>
            </a:extLst>
          </p:cNvPr>
          <p:cNvSpPr/>
          <p:nvPr/>
        </p:nvSpPr>
        <p:spPr>
          <a:xfrm>
            <a:off x="2756370" y="5088060"/>
            <a:ext cx="6401393" cy="60448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</a:t>
            </a:r>
            <a:r>
              <a:rPr lang="ko-KR" altLang="en-US" sz="2400" i="1" kern="0" dirty="0" err="1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리액트</a:t>
            </a: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A4A74-0445-9211-6F6F-F40FE264EAC5}"/>
              </a:ext>
            </a:extLst>
          </p:cNvPr>
          <p:cNvGrpSpPr/>
          <p:nvPr/>
        </p:nvGrpSpPr>
        <p:grpSpPr>
          <a:xfrm>
            <a:off x="2967041" y="5203968"/>
            <a:ext cx="368450" cy="351360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E82447C-3744-2C2E-C68A-261D3AB30E4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8463E99-6368-5D04-3252-CDB57AB7E1E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98FF4C-C0A2-AF54-AF1C-7607B6DB4A71}"/>
              </a:ext>
            </a:extLst>
          </p:cNvPr>
          <p:cNvSpPr/>
          <p:nvPr/>
        </p:nvSpPr>
        <p:spPr>
          <a:xfrm>
            <a:off x="7454818" y="5088059"/>
            <a:ext cx="1702945" cy="616453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사용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SW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367718" y="1937368"/>
            <a:ext cx="9300282" cy="3863357"/>
            <a:chOff x="642778" y="2143125"/>
            <a:chExt cx="2657474" cy="1704975"/>
          </a:xfrm>
        </p:grpSpPr>
        <p:sp>
          <p:nvSpPr>
            <p:cNvPr id="67" name="직사각형 66"/>
            <p:cNvSpPr/>
            <p:nvPr/>
          </p:nvSpPr>
          <p:spPr>
            <a:xfrm>
              <a:off x="642778" y="2143125"/>
              <a:ext cx="2657474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29716" y="2486258"/>
              <a:ext cx="1238506" cy="101870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운영체제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Window11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NodeJS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18.17.1 LTS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	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툴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 </a:t>
              </a:r>
              <a:r>
                <a:rPr lang="en-US" altLang="ko-KR" sz="1600" b="0" dirty="0" err="1"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npx</a:t>
              </a:r>
              <a:r>
                <a:rPr lang="en-US" altLang="ko-KR" sz="1600" b="0" dirty="0"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create-react-app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언어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 JS, React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사용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SW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367718" y="1937368"/>
            <a:ext cx="9300282" cy="38633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2886F5-37E3-4A30-BF1F-E35ED80710E4}"/>
              </a:ext>
            </a:extLst>
          </p:cNvPr>
          <p:cNvSpPr txBox="1"/>
          <p:nvPr/>
        </p:nvSpPr>
        <p:spPr>
          <a:xfrm>
            <a:off x="4380226" y="3751915"/>
            <a:ext cx="2845651" cy="507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chemeClr val="accent4">
                    <a:lumMod val="25000"/>
                  </a:schemeClr>
                </a:solidFill>
                <a:ea typeface="+mj-ea"/>
              </a:rPr>
              <a:t>유스케이스</a:t>
            </a: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 만들어서 박기</a:t>
            </a:r>
            <a:endParaRPr lang="en-US" altLang="ko-KR" sz="16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569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구현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경제적 효과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81775" y="2390775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>
                    <a:lumMod val="75000"/>
                  </a:schemeClr>
                </a:solidFill>
              </a:rPr>
              <a:t>82%</a:t>
            </a:r>
            <a:endParaRPr lang="ko-KR" altLang="en-US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6683" y="3198167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81775" y="3750862"/>
            <a:ext cx="5014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2</a:t>
            </a:r>
            <a:r>
              <a:rPr lang="ko-KR" altLang="en-US" sz="1200" dirty="0"/>
              <a:t>개의 버튼과 움직이는 글자로 직관성을 살리고자 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4" name="위쪽 화살표 3"/>
          <p:cNvSpPr/>
          <p:nvPr/>
        </p:nvSpPr>
        <p:spPr>
          <a:xfrm>
            <a:off x="8082321" y="2266770"/>
            <a:ext cx="526782" cy="840367"/>
          </a:xfrm>
          <a:prstGeom prst="upArrow">
            <a:avLst>
              <a:gd name="adj1" fmla="val 50000"/>
              <a:gd name="adj2" fmla="val 9894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282251-B98B-AA7B-E793-9FF176363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2508221"/>
            <a:ext cx="5790927" cy="29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50B9D4-5C7A-53B8-BD89-B279C654A08E}"/>
              </a:ext>
            </a:extLst>
          </p:cNvPr>
          <p:cNvSpPr txBox="1"/>
          <p:nvPr/>
        </p:nvSpPr>
        <p:spPr>
          <a:xfrm>
            <a:off x="8366620" y="6467584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정보 출처</a:t>
            </a:r>
            <a:r>
              <a:rPr lang="en-US" altLang="ko-KR" dirty="0"/>
              <a:t>: https://www.fatsecret.kr/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경제적 효과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81775" y="2390775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>
                    <a:lumMod val="75000"/>
                  </a:schemeClr>
                </a:solidFill>
              </a:rPr>
              <a:t>82%</a:t>
            </a:r>
            <a:endParaRPr lang="ko-KR" altLang="en-US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6683" y="3198167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81775" y="3750862"/>
            <a:ext cx="5014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/>
              <a:t>어쩌구저쩌구</a:t>
            </a:r>
            <a:endParaRPr lang="ko-KR" altLang="en-US" sz="1200" dirty="0"/>
          </a:p>
        </p:txBody>
      </p:sp>
      <p:sp>
        <p:nvSpPr>
          <p:cNvPr id="4" name="위쪽 화살표 3"/>
          <p:cNvSpPr/>
          <p:nvPr/>
        </p:nvSpPr>
        <p:spPr>
          <a:xfrm>
            <a:off x="8082321" y="2266770"/>
            <a:ext cx="526782" cy="840367"/>
          </a:xfrm>
          <a:prstGeom prst="upArrow">
            <a:avLst>
              <a:gd name="adj1" fmla="val 50000"/>
              <a:gd name="adj2" fmla="val 9894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4EFC483-855B-2BC4-6D0D-5BD471F84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0" y="2508221"/>
            <a:ext cx="5796272" cy="2937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65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6675" y="2828835"/>
            <a:ext cx="443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 &amp; 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44942">
              <a:srgbClr val="00B0F0"/>
            </a:gs>
            <a:gs pos="23000">
              <a:srgbClr val="00B0F0"/>
            </a:gs>
            <a:gs pos="69000">
              <a:srgbClr val="00B0F0"/>
            </a:gs>
            <a:gs pos="97000">
              <a:srgbClr val="00B0F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14EF80E9-3966-0EBB-2D37-BF07237C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26" y="1359017"/>
            <a:ext cx="8459974" cy="5498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4EE74C-725F-1649-0ADD-78D88A76540F}"/>
              </a:ext>
            </a:extLst>
          </p:cNvPr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97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향후 전망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0" y="1861645"/>
            <a:ext cx="3429000" cy="34290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368625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r="28254"/>
          <a:stretch/>
        </p:blipFill>
        <p:spPr>
          <a:xfrm>
            <a:off x="4380600" y="18616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5021827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0509"/>
          <a:stretch/>
        </p:blipFill>
        <p:spPr>
          <a:xfrm>
            <a:off x="8080460" y="18598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8675029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612442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226257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858103" y="602276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2192000" cy="73152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20015" y="1790700"/>
            <a:ext cx="4951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PowerPoint Cooking</a:t>
            </a:r>
            <a:endParaRPr lang="ko-KR" alt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그룹 38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0" name="그룹 39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44" name="오각형 4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08566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69421" y="1790700"/>
            <a:ext cx="345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Coming Soon!</a:t>
            </a:r>
            <a:endParaRPr lang="ko-KR" alt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5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47971" y="4219427"/>
            <a:ext cx="6696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그거 그렇게 먹는 거 아닌데</a:t>
            </a:r>
            <a:r>
              <a:rPr lang="en-US" altLang="ko-KR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…</a:t>
            </a:r>
            <a:endParaRPr lang="ko-KR" altLang="en-US" sz="4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B61A89-2D49-8BC7-E13D-BD4797F22A66}"/>
              </a:ext>
            </a:extLst>
          </p:cNvPr>
          <p:cNvSpPr/>
          <p:nvPr/>
        </p:nvSpPr>
        <p:spPr>
          <a:xfrm>
            <a:off x="2756370" y="5088060"/>
            <a:ext cx="6401393" cy="60448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</a:t>
            </a:r>
            <a:r>
              <a:rPr lang="ko-KR" altLang="en-US" sz="2400" i="1" kern="0" dirty="0" err="1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리액트</a:t>
            </a: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3A43388-6C57-77B7-5A9B-5EA80AC7F350}"/>
              </a:ext>
            </a:extLst>
          </p:cNvPr>
          <p:cNvGrpSpPr/>
          <p:nvPr/>
        </p:nvGrpSpPr>
        <p:grpSpPr>
          <a:xfrm>
            <a:off x="2967041" y="5203968"/>
            <a:ext cx="368450" cy="351360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5D4F235-1FED-3E0C-C7C7-81C313AFA297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1C09C3D-C23C-9F38-56BE-20C5A79454FB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1F76EE6-6505-8190-D96D-826A08D4C767}"/>
              </a:ext>
            </a:extLst>
          </p:cNvPr>
          <p:cNvSpPr/>
          <p:nvPr/>
        </p:nvSpPr>
        <p:spPr>
          <a:xfrm>
            <a:off x="7454818" y="5088059"/>
            <a:ext cx="1702945" cy="616453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65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B8F07DD0-AC73-23CC-0C87-2F8F77561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65" y="1285172"/>
            <a:ext cx="8573580" cy="557282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363341" y="447458"/>
            <a:ext cx="4657514" cy="4937698"/>
            <a:chOff x="1048814" y="464673"/>
            <a:chExt cx="4657514" cy="4937698"/>
          </a:xfrm>
        </p:grpSpPr>
        <p:sp>
          <p:nvSpPr>
            <p:cNvPr id="18" name="TextBox 17"/>
            <p:cNvSpPr txBox="1"/>
            <p:nvPr/>
          </p:nvSpPr>
          <p:spPr>
            <a:xfrm>
              <a:off x="1048814" y="464673"/>
              <a:ext cx="607860" cy="49376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0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04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소개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컨셉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개발환경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주제 선정 이유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디자인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어쩌구어쩌구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어쩌구어쩌구</a:t>
              </a: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4E88A6-FE7C-B86F-735E-9D020AFE4D47}"/>
              </a:ext>
            </a:extLst>
          </p:cNvPr>
          <p:cNvSpPr txBox="1"/>
          <p:nvPr/>
        </p:nvSpPr>
        <p:spPr>
          <a:xfrm>
            <a:off x="4364045" y="493514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CD217-36D1-C3FF-FFA3-D9D9BEA3D70A}"/>
              </a:ext>
            </a:extLst>
          </p:cNvPr>
          <p:cNvSpPr txBox="1"/>
          <p:nvPr/>
        </p:nvSpPr>
        <p:spPr>
          <a:xfrm>
            <a:off x="4479461" y="535225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어쩌구어쩌구</a:t>
            </a: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어쩌구어쩌구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DAF92-8DE1-5028-038F-0970FC1FA6EF}"/>
              </a:ext>
            </a:extLst>
          </p:cNvPr>
          <p:cNvSpPr txBox="1"/>
          <p:nvPr/>
        </p:nvSpPr>
        <p:spPr>
          <a:xfrm>
            <a:off x="3449048" y="3475078"/>
            <a:ext cx="1819729" cy="507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세부 목차 수정</a:t>
            </a:r>
            <a:endParaRPr lang="en-US" altLang="ko-KR" sz="16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216" y="3032779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</a:rPr>
              <a:t>서비스 소개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서비스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 선정 이유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13996" y="2069214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4">
                    <a:lumMod val="25000"/>
                  </a:schemeClr>
                </a:solidFill>
              </a:rPr>
              <a:t>왜 단백질인가 </a:t>
            </a:r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?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15211" y="2863675"/>
            <a:ext cx="5014814" cy="24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일상생활에서 가장 많이 먹는 영양성분</a:t>
            </a:r>
            <a:endParaRPr lang="en-US" altLang="ko-KR" dirty="0"/>
          </a:p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확대되는 단백질에 대한 관심</a:t>
            </a:r>
            <a:endParaRPr lang="en-US" altLang="ko-KR" dirty="0"/>
          </a:p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친숙하지만 얼마나 먹어야 하는지 모른다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6454058" y="21043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E34D522-8685-5100-9DCF-56A87D31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67" y="2146688"/>
            <a:ext cx="5159576" cy="34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214674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</a:rPr>
              <a:t>서비스 컨셉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서비스 컨셉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823186" y="5060255"/>
            <a:ext cx="2630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내가 알맞게 먹고 있나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48182" y="5060255"/>
            <a:ext cx="495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음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..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39387" y="5060255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직관적으로 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1B12DC-E6FB-E00B-0286-A091F69E7D83}"/>
              </a:ext>
            </a:extLst>
          </p:cNvPr>
          <p:cNvSpPr txBox="1"/>
          <p:nvPr/>
        </p:nvSpPr>
        <p:spPr>
          <a:xfrm>
            <a:off x="4028453" y="5206385"/>
            <a:ext cx="1819729" cy="507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알아서 잘 적고</a:t>
            </a:r>
            <a:endParaRPr lang="en-US" altLang="ko-KR" sz="1600" dirty="0">
              <a:solidFill>
                <a:schemeClr val="accent4">
                  <a:lumMod val="25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2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디자인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367718" y="1937368"/>
            <a:ext cx="9300282" cy="3863357"/>
            <a:chOff x="642778" y="2143125"/>
            <a:chExt cx="2657474" cy="1704975"/>
          </a:xfrm>
        </p:grpSpPr>
        <p:sp>
          <p:nvSpPr>
            <p:cNvPr id="67" name="직사각형 66"/>
            <p:cNvSpPr/>
            <p:nvPr/>
          </p:nvSpPr>
          <p:spPr>
            <a:xfrm>
              <a:off x="642778" y="2143125"/>
              <a:ext cx="2657474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29716" y="2486258"/>
              <a:ext cx="747161" cy="87614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색깔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#000000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#F5DEB3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이거 아이콘 가져와서 박기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1814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A5759C-891E-2DE0-0805-9F5A96B3C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521329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F67D1C-42B8-B562-2488-E1003CFE4286}"/>
              </a:ext>
            </a:extLst>
          </p:cNvPr>
          <p:cNvSpPr txBox="1"/>
          <p:nvPr/>
        </p:nvSpPr>
        <p:spPr>
          <a:xfrm>
            <a:off x="1194709" y="3034877"/>
            <a:ext cx="214674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</a:rPr>
              <a:t>개발환경 및</a:t>
            </a:r>
            <a:endParaRPr lang="en-US" altLang="ko-KR" sz="2900" dirty="0">
              <a:solidFill>
                <a:schemeClr val="bg1"/>
              </a:solidFill>
            </a:endParaRPr>
          </a:p>
          <a:p>
            <a:r>
              <a:rPr lang="ko-KR" altLang="en-US" sz="2900" dirty="0">
                <a:solidFill>
                  <a:schemeClr val="bg1"/>
                </a:solidFill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3030590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1439</TotalTime>
  <Words>195</Words>
  <Application>Microsoft Office PowerPoint</Application>
  <PresentationFormat>와이드스크린</PresentationFormat>
  <Paragraphs>80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D2Coding</vt:lpstr>
      <vt:lpstr>Gowun Batang</vt:lpstr>
      <vt:lpstr>Noto Sans CJK KR Thin</vt:lpstr>
      <vt:lpstr>나눔바른고딕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선재 김</cp:lastModifiedBy>
  <cp:revision>152</cp:revision>
  <dcterms:created xsi:type="dcterms:W3CDTF">2015-04-14T11:49:33Z</dcterms:created>
  <dcterms:modified xsi:type="dcterms:W3CDTF">2023-08-10T12:51:24Z</dcterms:modified>
</cp:coreProperties>
</file>